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9030"/>
    <p:restoredTop sz="94604"/>
  </p:normalViewPr>
  <p:slideViewPr>
    <p:cSldViewPr>
      <p:cViewPr varScale="1">
        <p:scale>
          <a:sx n="127" d="100"/>
          <a:sy n="127" d="100"/>
        </p:scale>
        <p:origin x="1400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r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/>
          <p:nvPr userDrawn="1"/>
        </p:nvSpPr>
        <p:spPr>
          <a:xfrm>
            <a:off x="505799" y="509403"/>
            <a:ext cx="537300" cy="53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 userDrawn="1"/>
        </p:nvSpPr>
        <p:spPr>
          <a:xfrm>
            <a:off x="5927299" y="9444902"/>
            <a:ext cx="675005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900" b="1" dirty="0">
                <a:solidFill>
                  <a:srgbClr val="C7C8CA"/>
                </a:solidFill>
                <a:latin typeface="Vectora LT Std Roman"/>
                <a:cs typeface="Vectora LT Std Roman"/>
              </a:rPr>
              <a:t>U</a:t>
            </a:r>
            <a:endParaRPr sz="6900">
              <a:latin typeface="Vectora LT Std Roman"/>
              <a:cs typeface="Vectora LT Std Roman"/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506413" y="1384300"/>
            <a:ext cx="6548437" cy="8229600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1187449" y="651598"/>
            <a:ext cx="5181601" cy="276999"/>
          </a:xfrm>
        </p:spPr>
        <p:txBody>
          <a:bodyPr/>
          <a:lstStyle>
            <a:lvl1pPr>
              <a:defRPr b="0"/>
            </a:lvl1pPr>
          </a:lstStyle>
          <a:p>
            <a:r>
              <a:rPr lang="de-CH" dirty="0" smtClean="0"/>
              <a:t>Mastertitelformat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ri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6421989" y="6674942"/>
            <a:ext cx="683990" cy="701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/>
          <p:nvPr userDrawn="1"/>
        </p:nvSpPr>
        <p:spPr>
          <a:xfrm>
            <a:off x="6448990" y="1373939"/>
            <a:ext cx="640799" cy="640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/>
          <p:nvPr userDrawn="1"/>
        </p:nvSpPr>
        <p:spPr>
          <a:xfrm>
            <a:off x="4084989" y="1221728"/>
            <a:ext cx="0" cy="5343525"/>
          </a:xfrm>
          <a:custGeom>
            <a:avLst/>
            <a:gdLst/>
            <a:ahLst/>
            <a:cxnLst/>
            <a:rect l="l" t="t" r="r" b="b"/>
            <a:pathLst>
              <a:path h="5343525">
                <a:moveTo>
                  <a:pt x="0" y="0"/>
                </a:moveTo>
                <a:lnTo>
                  <a:pt x="0" y="534341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/>
          <p:cNvSpPr/>
          <p:nvPr userDrawn="1"/>
        </p:nvSpPr>
        <p:spPr>
          <a:xfrm>
            <a:off x="471714" y="6565139"/>
            <a:ext cx="6630034" cy="0"/>
          </a:xfrm>
          <a:custGeom>
            <a:avLst/>
            <a:gdLst/>
            <a:ahLst/>
            <a:cxnLst/>
            <a:rect l="l" t="t" r="r" b="b"/>
            <a:pathLst>
              <a:path w="6630034">
                <a:moveTo>
                  <a:pt x="0" y="0"/>
                </a:moveTo>
                <a:lnTo>
                  <a:pt x="662973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 userDrawn="1"/>
        </p:nvSpPr>
        <p:spPr>
          <a:xfrm>
            <a:off x="550799" y="501726"/>
            <a:ext cx="502195" cy="5089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 txBox="1"/>
          <p:nvPr userDrawn="1"/>
        </p:nvSpPr>
        <p:spPr>
          <a:xfrm>
            <a:off x="6028099" y="9446702"/>
            <a:ext cx="577850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900" b="1" dirty="0">
                <a:solidFill>
                  <a:srgbClr val="C7C8CA"/>
                </a:solidFill>
                <a:latin typeface="Vectora LT Std Roman"/>
                <a:cs typeface="Vectora LT Std Roman"/>
              </a:rPr>
              <a:t>E</a:t>
            </a:r>
            <a:endParaRPr sz="6900">
              <a:latin typeface="Vectora LT Std Roman"/>
              <a:cs typeface="Vectora LT Std Roman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4162903" y="1290488"/>
            <a:ext cx="3044347" cy="5164850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471488" y="6675438"/>
            <a:ext cx="6618287" cy="2862262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/>
          <p:nvPr userDrawn="1"/>
        </p:nvSpPr>
        <p:spPr>
          <a:xfrm>
            <a:off x="514800" y="516603"/>
            <a:ext cx="527299" cy="527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 userDrawn="1"/>
        </p:nvSpPr>
        <p:spPr>
          <a:xfrm>
            <a:off x="5882199" y="9459302"/>
            <a:ext cx="690880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900" b="1" dirty="0">
                <a:solidFill>
                  <a:srgbClr val="C7C8CA"/>
                </a:solidFill>
                <a:latin typeface="Vectora LT Std Roman"/>
                <a:cs typeface="Vectora LT Std Roman"/>
              </a:rPr>
              <a:t>A</a:t>
            </a:r>
            <a:endParaRPr sz="6900">
              <a:latin typeface="Vectora LT Std Roman"/>
              <a:cs typeface="Vectora LT Std Roman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14350" y="1384300"/>
            <a:ext cx="6540500" cy="8305800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3099" y="546100"/>
            <a:ext cx="5325952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308" y="1383453"/>
            <a:ext cx="6589697" cy="81898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object 2"/>
          <p:cNvSpPr/>
          <p:nvPr userDrawn="1"/>
        </p:nvSpPr>
        <p:spPr>
          <a:xfrm>
            <a:off x="450100" y="9825056"/>
            <a:ext cx="6633209" cy="0"/>
          </a:xfrm>
          <a:custGeom>
            <a:avLst/>
            <a:gdLst/>
            <a:ahLst/>
            <a:cxnLst/>
            <a:rect l="l" t="t" r="r" b="b"/>
            <a:pathLst>
              <a:path w="6633209">
                <a:moveTo>
                  <a:pt x="0" y="0"/>
                </a:moveTo>
                <a:lnTo>
                  <a:pt x="6632905" y="0"/>
                </a:lnTo>
              </a:path>
            </a:pathLst>
          </a:custGeom>
          <a:ln w="48094">
            <a:solidFill>
              <a:srgbClr val="ED1F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457200" y="1092174"/>
            <a:ext cx="6642734" cy="130175"/>
          </a:xfrm>
          <a:custGeom>
            <a:avLst/>
            <a:gdLst/>
            <a:ahLst/>
            <a:cxnLst/>
            <a:rect l="l" t="t" r="r" b="b"/>
            <a:pathLst>
              <a:path w="6642734" h="130175">
                <a:moveTo>
                  <a:pt x="0" y="129552"/>
                </a:moveTo>
                <a:lnTo>
                  <a:pt x="6642430" y="129552"/>
                </a:lnTo>
                <a:lnTo>
                  <a:pt x="6642430" y="0"/>
                </a:lnTo>
                <a:lnTo>
                  <a:pt x="0" y="0"/>
                </a:lnTo>
                <a:lnTo>
                  <a:pt x="0" y="129552"/>
                </a:lnTo>
                <a:close/>
              </a:path>
            </a:pathLst>
          </a:custGeom>
          <a:solidFill>
            <a:srgbClr val="ED1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6464706" y="457203"/>
            <a:ext cx="618299" cy="618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 txBox="1">
            <a:spLocks/>
          </p:cNvSpPr>
          <p:nvPr userDrawn="1"/>
        </p:nvSpPr>
        <p:spPr>
          <a:xfrm>
            <a:off x="3321050" y="10076769"/>
            <a:ext cx="130260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Zusatzblatt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079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Vectora LT Std Roman</vt:lpstr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Jussi Fritschi</cp:lastModifiedBy>
  <cp:revision>3</cp:revision>
  <dcterms:created xsi:type="dcterms:W3CDTF">2015-08-31T16:10:15Z</dcterms:created>
  <dcterms:modified xsi:type="dcterms:W3CDTF">2015-09-01T06:40:39Z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2015-08-31T00:00:00Z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2015-08-31T00:00:00Z</vt:filetime>
  </property>
</Properties>
</file>